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4849813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4660"/>
  </p:normalViewPr>
  <p:slideViewPr>
    <p:cSldViewPr snapToGrid="0">
      <p:cViewPr>
        <p:scale>
          <a:sx n="66" d="100"/>
          <a:sy n="66" d="100"/>
        </p:scale>
        <p:origin x="3972" y="1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736" y="1122363"/>
            <a:ext cx="4122341" cy="2387600"/>
          </a:xfrm>
        </p:spPr>
        <p:txBody>
          <a:bodyPr anchor="b"/>
          <a:lstStyle>
            <a:lvl1pPr algn="ctr">
              <a:defRPr sz="318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227" y="3602038"/>
            <a:ext cx="3637360" cy="1655762"/>
          </a:xfrm>
        </p:spPr>
        <p:txBody>
          <a:bodyPr/>
          <a:lstStyle>
            <a:lvl1pPr marL="0" indent="0" algn="ctr">
              <a:buNone/>
              <a:defRPr sz="1273"/>
            </a:lvl1pPr>
            <a:lvl2pPr marL="242499" indent="0" algn="ctr">
              <a:buNone/>
              <a:defRPr sz="1061"/>
            </a:lvl2pPr>
            <a:lvl3pPr marL="484998" indent="0" algn="ctr">
              <a:buNone/>
              <a:defRPr sz="955"/>
            </a:lvl3pPr>
            <a:lvl4pPr marL="727497" indent="0" algn="ctr">
              <a:buNone/>
              <a:defRPr sz="849"/>
            </a:lvl4pPr>
            <a:lvl5pPr marL="969996" indent="0" algn="ctr">
              <a:buNone/>
              <a:defRPr sz="849"/>
            </a:lvl5pPr>
            <a:lvl6pPr marL="1212494" indent="0" algn="ctr">
              <a:buNone/>
              <a:defRPr sz="849"/>
            </a:lvl6pPr>
            <a:lvl7pPr marL="1454993" indent="0" algn="ctr">
              <a:buNone/>
              <a:defRPr sz="849"/>
            </a:lvl7pPr>
            <a:lvl8pPr marL="1697492" indent="0" algn="ctr">
              <a:buNone/>
              <a:defRPr sz="849"/>
            </a:lvl8pPr>
            <a:lvl9pPr marL="1939991" indent="0" algn="ctr">
              <a:buNone/>
              <a:defRPr sz="84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5219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378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470648" y="365125"/>
            <a:ext cx="1045741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425" y="365125"/>
            <a:ext cx="30766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6395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79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99" y="1709740"/>
            <a:ext cx="4182964" cy="2852737"/>
          </a:xfrm>
        </p:spPr>
        <p:txBody>
          <a:bodyPr anchor="b"/>
          <a:lstStyle>
            <a:lvl1pPr>
              <a:defRPr sz="3182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0899" y="4589465"/>
            <a:ext cx="4182964" cy="1500187"/>
          </a:xfrm>
        </p:spPr>
        <p:txBody>
          <a:bodyPr/>
          <a:lstStyle>
            <a:lvl1pPr marL="0" indent="0">
              <a:buNone/>
              <a:defRPr sz="1273">
                <a:solidFill>
                  <a:schemeClr val="tx1"/>
                </a:solidFill>
              </a:defRPr>
            </a:lvl1pPr>
            <a:lvl2pPr marL="242499" indent="0">
              <a:buNone/>
              <a:defRPr sz="1061">
                <a:solidFill>
                  <a:schemeClr val="tx1">
                    <a:tint val="75000"/>
                  </a:schemeClr>
                </a:solidFill>
              </a:defRPr>
            </a:lvl2pPr>
            <a:lvl3pPr marL="484998" indent="0">
              <a:buNone/>
              <a:defRPr sz="955">
                <a:solidFill>
                  <a:schemeClr val="tx1">
                    <a:tint val="75000"/>
                  </a:schemeClr>
                </a:solidFill>
              </a:defRPr>
            </a:lvl3pPr>
            <a:lvl4pPr marL="727497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4pPr>
            <a:lvl5pPr marL="969996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5pPr>
            <a:lvl6pPr marL="1212494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6pPr>
            <a:lvl7pPr marL="1454993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7pPr>
            <a:lvl8pPr marL="1697492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8pPr>
            <a:lvl9pPr marL="1939991" indent="0">
              <a:buNone/>
              <a:defRPr sz="84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3108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424" y="1825625"/>
            <a:ext cx="2061171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55218" y="1825625"/>
            <a:ext cx="2061171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6053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56" y="365127"/>
            <a:ext cx="4182964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057" y="1681163"/>
            <a:ext cx="2051698" cy="823912"/>
          </a:xfrm>
        </p:spPr>
        <p:txBody>
          <a:bodyPr anchor="b"/>
          <a:lstStyle>
            <a:lvl1pPr marL="0" indent="0">
              <a:buNone/>
              <a:defRPr sz="1273" b="1"/>
            </a:lvl1pPr>
            <a:lvl2pPr marL="242499" indent="0">
              <a:buNone/>
              <a:defRPr sz="1061" b="1"/>
            </a:lvl2pPr>
            <a:lvl3pPr marL="484998" indent="0">
              <a:buNone/>
              <a:defRPr sz="955" b="1"/>
            </a:lvl3pPr>
            <a:lvl4pPr marL="727497" indent="0">
              <a:buNone/>
              <a:defRPr sz="849" b="1"/>
            </a:lvl4pPr>
            <a:lvl5pPr marL="969996" indent="0">
              <a:buNone/>
              <a:defRPr sz="849" b="1"/>
            </a:lvl5pPr>
            <a:lvl6pPr marL="1212494" indent="0">
              <a:buNone/>
              <a:defRPr sz="849" b="1"/>
            </a:lvl6pPr>
            <a:lvl7pPr marL="1454993" indent="0">
              <a:buNone/>
              <a:defRPr sz="849" b="1"/>
            </a:lvl7pPr>
            <a:lvl8pPr marL="1697492" indent="0">
              <a:buNone/>
              <a:defRPr sz="849" b="1"/>
            </a:lvl8pPr>
            <a:lvl9pPr marL="1939991" indent="0">
              <a:buNone/>
              <a:defRPr sz="84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4057" y="2505075"/>
            <a:ext cx="205169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55218" y="1681163"/>
            <a:ext cx="2061802" cy="823912"/>
          </a:xfrm>
        </p:spPr>
        <p:txBody>
          <a:bodyPr anchor="b"/>
          <a:lstStyle>
            <a:lvl1pPr marL="0" indent="0">
              <a:buNone/>
              <a:defRPr sz="1273" b="1"/>
            </a:lvl1pPr>
            <a:lvl2pPr marL="242499" indent="0">
              <a:buNone/>
              <a:defRPr sz="1061" b="1"/>
            </a:lvl2pPr>
            <a:lvl3pPr marL="484998" indent="0">
              <a:buNone/>
              <a:defRPr sz="955" b="1"/>
            </a:lvl3pPr>
            <a:lvl4pPr marL="727497" indent="0">
              <a:buNone/>
              <a:defRPr sz="849" b="1"/>
            </a:lvl4pPr>
            <a:lvl5pPr marL="969996" indent="0">
              <a:buNone/>
              <a:defRPr sz="849" b="1"/>
            </a:lvl5pPr>
            <a:lvl6pPr marL="1212494" indent="0">
              <a:buNone/>
              <a:defRPr sz="849" b="1"/>
            </a:lvl6pPr>
            <a:lvl7pPr marL="1454993" indent="0">
              <a:buNone/>
              <a:defRPr sz="849" b="1"/>
            </a:lvl7pPr>
            <a:lvl8pPr marL="1697492" indent="0">
              <a:buNone/>
              <a:defRPr sz="849" b="1"/>
            </a:lvl8pPr>
            <a:lvl9pPr marL="1939991" indent="0">
              <a:buNone/>
              <a:defRPr sz="849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55218" y="2505075"/>
            <a:ext cx="2061802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2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890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106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56" y="457200"/>
            <a:ext cx="1564191" cy="1600200"/>
          </a:xfrm>
        </p:spPr>
        <p:txBody>
          <a:bodyPr anchor="b"/>
          <a:lstStyle>
            <a:lvl1pPr>
              <a:defRPr sz="169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802" y="987427"/>
            <a:ext cx="2455218" cy="4873625"/>
          </a:xfrm>
        </p:spPr>
        <p:txBody>
          <a:bodyPr/>
          <a:lstStyle>
            <a:lvl1pPr>
              <a:defRPr sz="1697"/>
            </a:lvl1pPr>
            <a:lvl2pPr>
              <a:defRPr sz="1485"/>
            </a:lvl2pPr>
            <a:lvl3pPr>
              <a:defRPr sz="1273"/>
            </a:lvl3pPr>
            <a:lvl4pPr>
              <a:defRPr sz="1061"/>
            </a:lvl4pPr>
            <a:lvl5pPr>
              <a:defRPr sz="1061"/>
            </a:lvl5pPr>
            <a:lvl6pPr>
              <a:defRPr sz="1061"/>
            </a:lvl6pPr>
            <a:lvl7pPr>
              <a:defRPr sz="1061"/>
            </a:lvl7pPr>
            <a:lvl8pPr>
              <a:defRPr sz="1061"/>
            </a:lvl8pPr>
            <a:lvl9pPr>
              <a:defRPr sz="1061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056" y="2057400"/>
            <a:ext cx="1564191" cy="3811588"/>
          </a:xfrm>
        </p:spPr>
        <p:txBody>
          <a:bodyPr/>
          <a:lstStyle>
            <a:lvl1pPr marL="0" indent="0">
              <a:buNone/>
              <a:defRPr sz="849"/>
            </a:lvl1pPr>
            <a:lvl2pPr marL="242499" indent="0">
              <a:buNone/>
              <a:defRPr sz="743"/>
            </a:lvl2pPr>
            <a:lvl3pPr marL="484998" indent="0">
              <a:buNone/>
              <a:defRPr sz="636"/>
            </a:lvl3pPr>
            <a:lvl4pPr marL="727497" indent="0">
              <a:buNone/>
              <a:defRPr sz="530"/>
            </a:lvl4pPr>
            <a:lvl5pPr marL="969996" indent="0">
              <a:buNone/>
              <a:defRPr sz="530"/>
            </a:lvl5pPr>
            <a:lvl6pPr marL="1212494" indent="0">
              <a:buNone/>
              <a:defRPr sz="530"/>
            </a:lvl6pPr>
            <a:lvl7pPr marL="1454993" indent="0">
              <a:buNone/>
              <a:defRPr sz="530"/>
            </a:lvl7pPr>
            <a:lvl8pPr marL="1697492" indent="0">
              <a:buNone/>
              <a:defRPr sz="530"/>
            </a:lvl8pPr>
            <a:lvl9pPr marL="1939991" indent="0">
              <a:buNone/>
              <a:defRPr sz="53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577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056" y="457200"/>
            <a:ext cx="1564191" cy="1600200"/>
          </a:xfrm>
        </p:spPr>
        <p:txBody>
          <a:bodyPr anchor="b"/>
          <a:lstStyle>
            <a:lvl1pPr>
              <a:defRPr sz="1697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061802" y="987427"/>
            <a:ext cx="2455218" cy="4873625"/>
          </a:xfrm>
        </p:spPr>
        <p:txBody>
          <a:bodyPr anchor="t"/>
          <a:lstStyle>
            <a:lvl1pPr marL="0" indent="0">
              <a:buNone/>
              <a:defRPr sz="1697"/>
            </a:lvl1pPr>
            <a:lvl2pPr marL="242499" indent="0">
              <a:buNone/>
              <a:defRPr sz="1485"/>
            </a:lvl2pPr>
            <a:lvl3pPr marL="484998" indent="0">
              <a:buNone/>
              <a:defRPr sz="1273"/>
            </a:lvl3pPr>
            <a:lvl4pPr marL="727497" indent="0">
              <a:buNone/>
              <a:defRPr sz="1061"/>
            </a:lvl4pPr>
            <a:lvl5pPr marL="969996" indent="0">
              <a:buNone/>
              <a:defRPr sz="1061"/>
            </a:lvl5pPr>
            <a:lvl6pPr marL="1212494" indent="0">
              <a:buNone/>
              <a:defRPr sz="1061"/>
            </a:lvl6pPr>
            <a:lvl7pPr marL="1454993" indent="0">
              <a:buNone/>
              <a:defRPr sz="1061"/>
            </a:lvl7pPr>
            <a:lvl8pPr marL="1697492" indent="0">
              <a:buNone/>
              <a:defRPr sz="1061"/>
            </a:lvl8pPr>
            <a:lvl9pPr marL="1939991" indent="0">
              <a:buNone/>
              <a:defRPr sz="1061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34056" y="2057400"/>
            <a:ext cx="1564191" cy="3811588"/>
          </a:xfrm>
        </p:spPr>
        <p:txBody>
          <a:bodyPr/>
          <a:lstStyle>
            <a:lvl1pPr marL="0" indent="0">
              <a:buNone/>
              <a:defRPr sz="849"/>
            </a:lvl1pPr>
            <a:lvl2pPr marL="242499" indent="0">
              <a:buNone/>
              <a:defRPr sz="743"/>
            </a:lvl2pPr>
            <a:lvl3pPr marL="484998" indent="0">
              <a:buNone/>
              <a:defRPr sz="636"/>
            </a:lvl3pPr>
            <a:lvl4pPr marL="727497" indent="0">
              <a:buNone/>
              <a:defRPr sz="530"/>
            </a:lvl4pPr>
            <a:lvl5pPr marL="969996" indent="0">
              <a:buNone/>
              <a:defRPr sz="530"/>
            </a:lvl5pPr>
            <a:lvl6pPr marL="1212494" indent="0">
              <a:buNone/>
              <a:defRPr sz="530"/>
            </a:lvl6pPr>
            <a:lvl7pPr marL="1454993" indent="0">
              <a:buNone/>
              <a:defRPr sz="530"/>
            </a:lvl7pPr>
            <a:lvl8pPr marL="1697492" indent="0">
              <a:buNone/>
              <a:defRPr sz="530"/>
            </a:lvl8pPr>
            <a:lvl9pPr marL="1939991" indent="0">
              <a:buNone/>
              <a:defRPr sz="53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002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3425" y="365127"/>
            <a:ext cx="418296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425" y="1825625"/>
            <a:ext cx="418296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33425" y="6356352"/>
            <a:ext cx="1091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F1EF8-5684-42E6-968F-4153263B16EC}" type="datetimeFigureOut">
              <a:rPr lang="pt-BR" smtClean="0"/>
              <a:t>20/04/2022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6501" y="6356352"/>
            <a:ext cx="16368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425180" y="6356352"/>
            <a:ext cx="1091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3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5725D-6FF1-4005-87A6-F2974B451C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44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84998" rtl="0" eaLnBrk="1" latinLnBrk="0" hangingPunct="1">
        <a:lnSpc>
          <a:spcPct val="90000"/>
        </a:lnSpc>
        <a:spcBef>
          <a:spcPct val="0"/>
        </a:spcBef>
        <a:buNone/>
        <a:defRPr sz="233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1249" indent="-121249" algn="l" defTabSz="484998" rtl="0" eaLnBrk="1" latinLnBrk="0" hangingPunct="1">
        <a:lnSpc>
          <a:spcPct val="90000"/>
        </a:lnSpc>
        <a:spcBef>
          <a:spcPts val="530"/>
        </a:spcBef>
        <a:buFont typeface="Arial" panose="020B0604020202020204" pitchFamily="34" charset="0"/>
        <a:buChar char="•"/>
        <a:defRPr sz="1485" kern="1200">
          <a:solidFill>
            <a:schemeClr val="tx1"/>
          </a:solidFill>
          <a:latin typeface="+mn-lt"/>
          <a:ea typeface="+mn-ea"/>
          <a:cs typeface="+mn-cs"/>
        </a:defRPr>
      </a:lvl1pPr>
      <a:lvl2pPr marL="363748" indent="-121249" algn="l" defTabSz="48499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1273" kern="1200">
          <a:solidFill>
            <a:schemeClr val="tx1"/>
          </a:solidFill>
          <a:latin typeface="+mn-lt"/>
          <a:ea typeface="+mn-ea"/>
          <a:cs typeface="+mn-cs"/>
        </a:defRPr>
      </a:lvl2pPr>
      <a:lvl3pPr marL="606247" indent="-121249" algn="l" defTabSz="48499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1061" kern="1200">
          <a:solidFill>
            <a:schemeClr val="tx1"/>
          </a:solidFill>
          <a:latin typeface="+mn-lt"/>
          <a:ea typeface="+mn-ea"/>
          <a:cs typeface="+mn-cs"/>
        </a:defRPr>
      </a:lvl3pPr>
      <a:lvl4pPr marL="848746" indent="-121249" algn="l" defTabSz="48499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4pPr>
      <a:lvl5pPr marL="1091245" indent="-121249" algn="l" defTabSz="48499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5pPr>
      <a:lvl6pPr marL="1333744" indent="-121249" algn="l" defTabSz="48499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6pPr>
      <a:lvl7pPr marL="1576243" indent="-121249" algn="l" defTabSz="48499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7pPr>
      <a:lvl8pPr marL="1818742" indent="-121249" algn="l" defTabSz="48499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8pPr>
      <a:lvl9pPr marL="2061240" indent="-121249" algn="l" defTabSz="484998" rtl="0" eaLnBrk="1" latinLnBrk="0" hangingPunct="1">
        <a:lnSpc>
          <a:spcPct val="90000"/>
        </a:lnSpc>
        <a:spcBef>
          <a:spcPts val="265"/>
        </a:spcBef>
        <a:buFont typeface="Arial" panose="020B0604020202020204" pitchFamily="34" charset="0"/>
        <a:buChar char="•"/>
        <a:defRPr sz="9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8499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1pPr>
      <a:lvl2pPr marL="242499" algn="l" defTabSz="48499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2pPr>
      <a:lvl3pPr marL="484998" algn="l" defTabSz="48499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3pPr>
      <a:lvl4pPr marL="727497" algn="l" defTabSz="48499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4pPr>
      <a:lvl5pPr marL="969996" algn="l" defTabSz="48499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5pPr>
      <a:lvl6pPr marL="1212494" algn="l" defTabSz="48499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6pPr>
      <a:lvl7pPr marL="1454993" algn="l" defTabSz="48499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7pPr>
      <a:lvl8pPr marL="1697492" algn="l" defTabSz="48499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8pPr>
      <a:lvl9pPr marL="1939991" algn="l" defTabSz="484998" rtl="0" eaLnBrk="1" latinLnBrk="0" hangingPunct="1">
        <a:defRPr sz="9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9813" cy="6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78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"/>
            <a:ext cx="4849813" cy="68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94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"/>
            <a:ext cx="4849813" cy="68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"/>
            <a:ext cx="4849813" cy="68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9425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0</Words>
  <Application>Microsoft Office PowerPoint</Application>
  <PresentationFormat>Personalizar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1</cp:revision>
  <dcterms:created xsi:type="dcterms:W3CDTF">2022-04-20T15:58:24Z</dcterms:created>
  <dcterms:modified xsi:type="dcterms:W3CDTF">2022-04-20T16:00:11Z</dcterms:modified>
</cp:coreProperties>
</file>